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66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4FD4D-1010-48BA-8A1E-6B101EE7C133}" type="datetimeFigureOut">
              <a:rPr lang="ru-RU" smtClean="0"/>
              <a:t>11.05.2020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DEC62-3F50-4AE3-A462-E5FB4E66B1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26376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4FD4D-1010-48BA-8A1E-6B101EE7C133}" type="datetimeFigureOut">
              <a:rPr lang="ru-RU" smtClean="0"/>
              <a:t>11.05.2020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DEC62-3F50-4AE3-A462-E5FB4E66B1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39243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4FD4D-1010-48BA-8A1E-6B101EE7C133}" type="datetimeFigureOut">
              <a:rPr lang="ru-RU" smtClean="0"/>
              <a:t>11.05.2020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DEC62-3F50-4AE3-A462-E5FB4E66B1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78114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4FD4D-1010-48BA-8A1E-6B101EE7C133}" type="datetimeFigureOut">
              <a:rPr lang="ru-RU" smtClean="0"/>
              <a:t>11.05.2020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DEC62-3F50-4AE3-A462-E5FB4E66B1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0616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4FD4D-1010-48BA-8A1E-6B101EE7C133}" type="datetimeFigureOut">
              <a:rPr lang="ru-RU" smtClean="0"/>
              <a:t>11.05.2020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DEC62-3F50-4AE3-A462-E5FB4E66B1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81171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4FD4D-1010-48BA-8A1E-6B101EE7C133}" type="datetimeFigureOut">
              <a:rPr lang="ru-RU" smtClean="0"/>
              <a:t>11.05.2020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DEC62-3F50-4AE3-A462-E5FB4E66B1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48929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4FD4D-1010-48BA-8A1E-6B101EE7C133}" type="datetimeFigureOut">
              <a:rPr lang="ru-RU" smtClean="0"/>
              <a:t>11.05.2020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DEC62-3F50-4AE3-A462-E5FB4E66B1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84675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4FD4D-1010-48BA-8A1E-6B101EE7C133}" type="datetimeFigureOut">
              <a:rPr lang="ru-RU" smtClean="0"/>
              <a:t>11.05.2020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DEC62-3F50-4AE3-A462-E5FB4E66B1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94835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4FD4D-1010-48BA-8A1E-6B101EE7C133}" type="datetimeFigureOut">
              <a:rPr lang="ru-RU" smtClean="0"/>
              <a:t>11.05.2020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DEC62-3F50-4AE3-A462-E5FB4E66B1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57410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4FD4D-1010-48BA-8A1E-6B101EE7C133}" type="datetimeFigureOut">
              <a:rPr lang="ru-RU" smtClean="0"/>
              <a:t>11.05.2020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DEC62-3F50-4AE3-A462-E5FB4E66B1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71850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4FD4D-1010-48BA-8A1E-6B101EE7C133}" type="datetimeFigureOut">
              <a:rPr lang="ru-RU" smtClean="0"/>
              <a:t>11.05.2020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DEC62-3F50-4AE3-A462-E5FB4E66B1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74822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44FD4D-1010-48BA-8A1E-6B101EE7C133}" type="datetimeFigureOut">
              <a:rPr lang="ru-RU" smtClean="0"/>
              <a:t>11.05.2020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4DEC62-3F50-4AE3-A462-E5FB4E66B1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065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071812" y="1117599"/>
            <a:ext cx="10450285" cy="2660743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560cf404-5a45-4939-b2d9-78a961960c50" descr="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0" cy="6857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302174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35864" y="365125"/>
            <a:ext cx="5256136" cy="1325563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0861"/>
            <a:ext cx="33437528" cy="12131641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2050" name="860a2df0-fcb9-4a67-a3eb-6a0eda39cedc" descr="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935864" cy="69358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218836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206217" y="0"/>
            <a:ext cx="6240308" cy="8579544"/>
          </a:xfrm>
        </p:spPr>
        <p:txBody>
          <a:bodyPr/>
          <a:lstStyle/>
          <a:p>
            <a:r>
              <a:rPr lang="ru-RU" dirty="0" smtClean="0"/>
              <a:t>Бороненко В.Ф. был на фронте с 1942-1944г.Был </a:t>
            </a:r>
            <a:r>
              <a:rPr lang="ru-RU" dirty="0" err="1" smtClean="0"/>
              <a:t>ранен.Имеет</a:t>
            </a:r>
            <a:r>
              <a:rPr lang="ru-RU" dirty="0" smtClean="0"/>
              <a:t> </a:t>
            </a:r>
            <a:r>
              <a:rPr lang="ru-RU" dirty="0" err="1" smtClean="0"/>
              <a:t>награды:орден</a:t>
            </a:r>
            <a:r>
              <a:rPr lang="ru-RU" dirty="0" smtClean="0"/>
              <a:t> Красной Звезды, орден Отечественной войны, медаль «За боевые заслуги» и другие.</a:t>
            </a:r>
            <a:endParaRPr lang="ru-RU" dirty="0"/>
          </a:p>
        </p:txBody>
      </p:sp>
      <p:pic>
        <p:nvPicPr>
          <p:cNvPr id="3074" name="a5267fb7-0895-4ff9-8b6e-d2a653484677" descr="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-883960" y="883958"/>
            <a:ext cx="6974135" cy="5206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056319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607586" y="365125"/>
            <a:ext cx="5746214" cy="1325563"/>
          </a:xfrm>
        </p:spPr>
        <p:txBody>
          <a:bodyPr>
            <a:normAutofit fontScale="90000"/>
          </a:bodyPr>
          <a:lstStyle/>
          <a:p>
            <a:r>
              <a:rPr lang="ru-RU" dirty="0" err="1" smtClean="0"/>
              <a:t>Клинцова</a:t>
            </a:r>
            <a:r>
              <a:rPr lang="ru-RU" dirty="0" smtClean="0"/>
              <a:t> (</a:t>
            </a:r>
            <a:r>
              <a:rPr lang="ru-RU" dirty="0" err="1" smtClean="0"/>
              <a:t>Смолянова</a:t>
            </a:r>
            <a:r>
              <a:rPr lang="ru-RU" dirty="0" smtClean="0"/>
              <a:t>) Надежда Ефимовна. </a:t>
            </a:r>
            <a:r>
              <a:rPr lang="ru-RU" dirty="0" err="1" smtClean="0"/>
              <a:t>Связист.Награды</a:t>
            </a:r>
            <a:r>
              <a:rPr lang="ru-RU" dirty="0" smtClean="0"/>
              <a:t>: орден Красной Звезды, орден Отечественной войны, медаль «За боевые заслуги», «За победу над </a:t>
            </a:r>
            <a:r>
              <a:rPr lang="ru-RU" dirty="0" err="1" smtClean="0"/>
              <a:t>германией</a:t>
            </a:r>
            <a:r>
              <a:rPr lang="ru-RU" dirty="0" smtClean="0"/>
              <a:t>»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27480" y="1891971"/>
            <a:ext cx="6489538" cy="1649871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098" name="d58b5170-f0de-4c29-993a-4cd6fd76e0f4" descr="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597446"/>
            <a:ext cx="5607586" cy="84554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80278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55</Words>
  <Application>Microsoft Office PowerPoint</Application>
  <PresentationFormat>Широкоэкранный</PresentationFormat>
  <Paragraphs>2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  <vt:lpstr>Клинцова (Смолянова) Надежда Ефимовна. Связист.Награды: орден Красной Звезды, орден Отечественной войны, медаль «За боевые заслуги», «За победу над германией»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Бородина</dc:creator>
  <cp:lastModifiedBy>Бородина</cp:lastModifiedBy>
  <cp:revision>3</cp:revision>
  <dcterms:created xsi:type="dcterms:W3CDTF">2020-05-11T13:32:31Z</dcterms:created>
  <dcterms:modified xsi:type="dcterms:W3CDTF">2020-05-11T14:08:02Z</dcterms:modified>
</cp:coreProperties>
</file>