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6" r:id="rId4"/>
    <p:sldId id="268" r:id="rId5"/>
    <p:sldId id="257" r:id="rId6"/>
    <p:sldId id="258" r:id="rId7"/>
    <p:sldId id="259" r:id="rId8"/>
    <p:sldId id="262" r:id="rId9"/>
    <p:sldId id="260" r:id="rId10"/>
    <p:sldId id="269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0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8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6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0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7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9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8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389AA-5034-4D9C-BFA0-7B8D34DEBF3D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B215-69FD-4EBE-9BEA-471F68A47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8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1400" y="69182"/>
            <a:ext cx="8150580" cy="331017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07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310" y="-77786"/>
            <a:ext cx="3514830" cy="228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78d6492b-4138-4cef-86dc-3085bcd1b61c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b="13036"/>
          <a:stretch/>
        </p:blipFill>
        <p:spPr bwMode="auto">
          <a:xfrm>
            <a:off x="2170323" y="-77786"/>
            <a:ext cx="7416800" cy="702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3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993"/>
            <a:ext cx="5425227" cy="6885993"/>
          </a:xfr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27" y="-51482"/>
            <a:ext cx="6766773" cy="6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6898" y="-229960"/>
            <a:ext cx="3752564" cy="19059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a03f8b14-bcea-4657-9661-4183ba443ad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1954" cy="670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5d84c052-c724-458f-9bd1-a557139f0e00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b="7500"/>
          <a:stretch/>
        </p:blipFill>
        <p:spPr bwMode="auto">
          <a:xfrm>
            <a:off x="5585551" y="0"/>
            <a:ext cx="5640637" cy="726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82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437" y="2185987"/>
            <a:ext cx="6875930" cy="25826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0ecb6ceb-085e-41a9-b16e-5d5024daa8d6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3"/>
          <a:stretch/>
        </p:blipFill>
        <p:spPr bwMode="auto">
          <a:xfrm rot="21131432">
            <a:off x="980501" y="230850"/>
            <a:ext cx="6213513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40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7f07f056-85d0-4f03-a7bd-25fa63d3661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618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699da09-faf8-4069-843d-bd8d99a8b4ad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22" y="-1"/>
            <a:ext cx="643017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53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9754" y="1758951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47fcad12-2047-413e-a257-f22c884507a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411"/>
            <a:ext cx="5763067" cy="85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506c6e2b-2a4b-41be-9585-e56211deb020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6"/>
          <a:stretch/>
        </p:blipFill>
        <p:spPr bwMode="auto">
          <a:xfrm>
            <a:off x="5763067" y="-2324080"/>
            <a:ext cx="6310674" cy="91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74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481ab262-1f63-4ee1-8b76-f00ef7e2788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 b="12418"/>
          <a:stretch/>
        </p:blipFill>
        <p:spPr bwMode="auto">
          <a:xfrm>
            <a:off x="0" y="0"/>
            <a:ext cx="6020887" cy="6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7e6b08a-9038-4fbe-9ae3-ebe99a5700b3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87" y="-48544"/>
            <a:ext cx="5143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7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a4b9895b-3006-4af4-ada1-aa039c61c11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07"/>
            <a:ext cx="6015211" cy="68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e0265062-6ade-487e-bc51-a3aee011d76b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10" y="0"/>
            <a:ext cx="61767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1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3" y="1"/>
            <a:ext cx="4648299" cy="6858000"/>
          </a:xfrm>
        </p:spPr>
      </p:pic>
      <p:pic>
        <p:nvPicPr>
          <p:cNvPr id="3074" name="082e8be2-04f9-446a-a14a-65efecc95aa0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3914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70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39788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88" y="0"/>
            <a:ext cx="6452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2f376b3-c375-421f-8616-ea292a310bff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02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381ed816-6d63-400e-9582-1267df5ac0ce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94" y="-37657"/>
            <a:ext cx="6119193" cy="68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1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1e2485aa-4307-4ccf-b7d7-d75244fdcfd9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0807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b1404381-b254-43b6-b061-00a703d9d43d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r="6007" b="23472"/>
          <a:stretch/>
        </p:blipFill>
        <p:spPr bwMode="auto">
          <a:xfrm>
            <a:off x="7080721" y="1"/>
            <a:ext cx="52015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43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Бородина</dc:creator>
  <cp:lastModifiedBy>Бородина</cp:lastModifiedBy>
  <cp:revision>8</cp:revision>
  <dcterms:created xsi:type="dcterms:W3CDTF">2020-05-11T12:23:41Z</dcterms:created>
  <dcterms:modified xsi:type="dcterms:W3CDTF">2020-05-11T14:59:38Z</dcterms:modified>
</cp:coreProperties>
</file>